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81" r:id="rId7"/>
    <p:sldId id="282" r:id="rId8"/>
    <p:sldId id="283" r:id="rId9"/>
    <p:sldId id="284" r:id="rId10"/>
    <p:sldId id="285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FF3300"/>
    <a:srgbClr val="300371"/>
    <a:srgbClr val="FDF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5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3.png"/><Relationship Id="rId3" Type="http://schemas.openxmlformats.org/officeDocument/2006/relationships/image" Target="../media/image16.jpeg"/><Relationship Id="rId7" Type="http://schemas.openxmlformats.org/officeDocument/2006/relationships/image" Target="../media/image17.jpeg"/><Relationship Id="rId12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22.jpeg"/><Relationship Id="rId5" Type="http://schemas.openxmlformats.org/officeDocument/2006/relationships/image" Target="../media/image20.jpeg"/><Relationship Id="rId10" Type="http://schemas.openxmlformats.org/officeDocument/2006/relationships/image" Target="../media/image6.png"/><Relationship Id="rId4" Type="http://schemas.openxmlformats.org/officeDocument/2006/relationships/image" Target="../media/image15.jpe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8" name="Picture 4" descr="https://secure720.sectorlink.com/safinaoffice/products/standardrr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2" y="19812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1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9" name="Picture 2" descr="http://maryt.files.wordpress.com/2008/07/superstock_143-322bbeach-beckoning-through-open-window-poster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8" t="5248" r="7139" b="4611"/>
          <a:stretch/>
        </p:blipFill>
        <p:spPr bwMode="auto">
          <a:xfrm>
            <a:off x="3124200" y="1981200"/>
            <a:ext cx="2971800" cy="235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1969126"/>
            <a:ext cx="232410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562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10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6" name="Picture 4" descr="http://matcmadison.edu/files/users/kfoster3/backp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720" y="2085297"/>
            <a:ext cx="1581632" cy="198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mommylife.net/shel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9676"/>
            <a:ext cx="1866899" cy="186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t1.gstatic.com/images?q=tbn:ANd9GcTivhuYTj0Y-7OSfDXTgEaLF1-ACKYT0s253AIME473U_RsM9Nx-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928" y="2189676"/>
            <a:ext cx="1404698" cy="140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28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matcmadison.edu/files/users/kfoster3/backp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352" y="4896227"/>
            <a:ext cx="1581632" cy="198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"/>
          <p:cNvSpPr txBox="1"/>
          <p:nvPr/>
        </p:nvSpPr>
        <p:spPr>
          <a:xfrm>
            <a:off x="762000" y="228598"/>
            <a:ext cx="7848600" cy="1754326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try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to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name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all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these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things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without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looking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at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vocab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list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!!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8194" name="Picture 2" descr="http://p.office1000.com/gmr/81505S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05" y="5726761"/>
            <a:ext cx="2017884" cy="113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farm1.static.flickr.com/26/63068474_085f15ece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37" y="4953000"/>
            <a:ext cx="254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mommylife.net/shel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9676"/>
            <a:ext cx="1866899" cy="186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941" y="2189676"/>
            <a:ext cx="2004059" cy="202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078" y="4953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566" y="2132355"/>
            <a:ext cx="2626519" cy="192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654" y="2409590"/>
            <a:ext cx="1725029" cy="142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1133878" y="3836660"/>
            <a:ext cx="1600200" cy="137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http://t1.gstatic.com/images?q=tbn:ANd9GcTivhuYTj0Y-7OSfDXTgEaLF1-ACKYT0s253AIME473U_RsM9Nx-Q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592" y="3890431"/>
            <a:ext cx="1404698" cy="140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blogs-images.forbes.com/rogerkay/files/2011/03/pencil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675" y="4467055"/>
            <a:ext cx="1257914" cy="125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9318" y="214202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83628" y="214202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42068" y="2189676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06546" y="213235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4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68332" y="397577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5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07150" y="398314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7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78088" y="4507837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8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2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9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6923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10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16766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3319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12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853" y="4056575"/>
            <a:ext cx="1310894" cy="1310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943240" y="4028603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6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69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 bureau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la pouce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4488" y="1531667"/>
            <a:ext cx="8071312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cinq doigts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24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 deux tableaux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la pouce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234488" y="1531667"/>
            <a:ext cx="8071312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cinq doigts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48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deux tables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la pouce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4488" y="1531667"/>
            <a:ext cx="8071312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cinq doigts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9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une télé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la pouce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4488" y="1531667"/>
            <a:ext cx="8071312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cinq doigts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00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 ordinateur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la pouce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4488" y="1531667"/>
            <a:ext cx="8071312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cinq doigts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05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 casier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la pouce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4488" y="1531667"/>
            <a:ext cx="8071312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cinq doigts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29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533400" y="4191000"/>
            <a:ext cx="8305800" cy="156966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Il y a une prof dans la salle de classe.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7512" y="228598"/>
            <a:ext cx="7754438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Vrai 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la pouce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4488" y="1531667"/>
            <a:ext cx="8071312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Faux: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Montrez cinq doigts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91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8" name="Picture 8" descr="http://images.easyelementsextra.com/paper/normal/lined-white-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981200"/>
            <a:ext cx="1981200" cy="228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2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1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1904887"/>
            <a:ext cx="2286000" cy="230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113212" y="2058642"/>
            <a:ext cx="2325188" cy="2001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91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" name="Picture 2" descr="http://blogs-images.forbes.com/rogerkay/files/2011/03/pencil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024" y="2117250"/>
            <a:ext cx="2000102" cy="200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6705600" y="2089346"/>
            <a:ext cx="2308511" cy="198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>
                <a:latin typeface="Kristen ITC" pitchFamily="66" charset="0"/>
              </a:rPr>
              <a:t>3</a:t>
            </a:r>
          </a:p>
        </p:txBody>
      </p:sp>
      <p:pic>
        <p:nvPicPr>
          <p:cNvPr id="9" name="Picture 2" descr="http://www.china-whiteboard.com/design/wp-content/uploads/2010/06/dry_wipe_whiteboar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4" r="4851" b="17945"/>
          <a:stretch/>
        </p:blipFill>
        <p:spPr bwMode="auto">
          <a:xfrm>
            <a:off x="138433" y="1871270"/>
            <a:ext cx="2584946" cy="242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10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4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6146" name="Picture 2" descr="http://t3.gstatic.com/images?q=tbn:ANd9GcQNgQGW3ICEJ-EsJ6evdxbh1Kf4t2jssSvUg0MKooahxXmd-t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1" y="1981199"/>
            <a:ext cx="2511812" cy="302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data:image/jpeg;base64,/9j/4AAQSkZJRgABAQAAAQABAAD/2wBDAAkGBwgHBgkIBwgKCgkLDRYPDQwMDRsUFRAWIB0iIiAdHx8kKDQsJCYxJx8fLT0tMTU3Ojo6Iys/RD84QzQ5Ojf/2wBDAQoKCg0MDRoPDxo3JR8lNzc3Nzc3Nzc3Nzc3Nzc3Nzc3Nzc3Nzc3Nzc3Nzc3Nzc3Nzc3Nzc3Nzc3Nzc3Nzc3Nzf/wAARCACCAMgDASIAAhEBAxEB/8QAHAABAAIDAQEBAAAAAAAAAAAAAAEGAgUHBAMI/8QASRAAAQMDAQIGDQcKBwEAAAAAAQACAwQFEQYSIRMxQVFh0QcUFRYiUlNxgZGSwdIjMlSTlKHhQkNERmJjcoKxwiQzZXODorLw/8QAGAEBAQEBAQAAAAAAAAAAAAAAAAECAwT/xAAeEQEAAwACAwEBAAAAAAAAAAAAAQIRAyESMTITcf/aAAwDAQACEQMRAD8A7iiIgIiICIiAiIgIiICIiAiIgIiICIiAiIgIiICIiAiIgIiICIiAiIgIiICIiAiIgIiICIiAiIgIiICIiAiIgIiICIiAi19yuDaYbEeDKf8Aqtb3Vqj+WB/KFNFiRVzunV+UHshT3Sq/K/cE0WJFXe6NV5U+oJ3QqvLO9QTRYkVc7eqvLO+5T29VeWcmixIq527U+Wd61HblQfzz/aTRZEVb7bqPLP8AaKdsz8s0ntFNFkRVo1Ex/PSe0VHDS+Uf7RTRZkVY4WQ8cjvaKjhH+O71lNFoUZVW23c59aguPOfWmi1ZTI5SFU9o85UbR5ymi3caLQ2y48C4RTH5MncfF/Bb0EEZByEEoiKgtddLi2kbsM8KZw3Dxekrxam1NRWBsbKl7uHmBMbWtLtw5T0KnP1TbnyF75Jnvcck7A3/AHqTI3hkc9xc8kuJySedSCtCNU27JGJ/S1vxKHautrDjg6p38LGn+5TRYQpyq5342/O6nrD/AMbfiUd+VDyUlZ7DfiUFmClVc60oh+h1nst61B1tR/Q6v/r1q6LSpVUOt6Xkoan0ub1rHv5pfoc3pe1BbVIVQ7+abko5PrWp38wclG70ytUFuU5VPOuoPonrmHUsTrqLG6kb9eOpUXLKjKpZ15F9FZ9oHUsTr1nJTRfXjqQXbKglUc9kBn0eD7QOpO/txGRSQnP7/wDBBdyVGVRzrmX6JAP+U9SyZrZ7gdqCEHkAcSmi6ErElVGPWLnEmSGMDO7Z3k/eFgdYPEZ+Sj4TO5uCRjPPnm6E0W8lbO03PgXNgnPyZ3B3i/gueSawfsExxx55A5pxx+dZP1TK3ORTAh2PnA/3po7CDkZCLnuitZzV10FsqmxmJ+RFJGDucN+CckYwiuij9lC5XCXsiT2unfRMHAxBklU5zWsBbk5cCOXPJyqqVDb2yCTbnoiIYXVDgyRzm7LePwg44PMHYzyK1dly2ubr6aodNEyOoooXB0lNwuCC5uAD/DnPThVSSlE0TYn3SJsbR81lr4zv38R37+MLUeOdsT5b16apmoK9oAHAYHO1x/uWL77cHHOYB5o+sr3jT9u43XWf0UEp9y+jdP2o8d1rPRbJupZ6beGO7V/BiV0tOG7yQ6HO4Z6ehfSW9V7A/dRu2Dgg0+8/f0rYM09ZsAOu1w3f6TMV9hp7T+fDut0PR3IlQV998rnbiKYA80OPevmLxVgjdD5+D3/1Vqj05pk/OuF7P8NokX2GmtJgb6vUZ6G2p/vCCsUNufc3PbGHF7WucA3O/cTyeZTR2QzQROkme172hxYPyQeLJK3tENNT1MFLa4dSRzyPDC+WSNrcYJJOycg/iuy0NJbmUscVFTwCFjQ1oawHAA3ZSM1YiZ9OQ2/QMdVHtMr6WZx/NtqvC9QHvU12gpYZI9ls0bAfDGTtEdG0u0Ngib8yKMeZgC9UWBGGuGD08oXppbjz5cfy5q2mZv1/HLoexbY304qO690Meztb3M3efwVooNBNmrJuDbUSU+SIg/c7HOSMLrlRa7zLWieku9LDRA76d1uD3Eco2zIPXj0LZENw4NAwRubxb04ppWe6a50pyRu31xKs0BRwRbUtVEyQcUeXu3/etFJpmMBzdiYZHgv2SW55M7vcv0Jslo8IAehfKaWKFhdK9jW85x/8Vz5JrPqMduLhvX7vr85vt3a1spamVmJZmF43gkAncejIXjdX1TTstqHBoAAHoV41FQ0MF9rJKXR9XcYZ3GThKeaZgDiTndG0458Z5VhS2yxGni7a0jeGzlo4RouTW4Pmd4Q8xGVybUg11SeOZ/rRtZVtJLKiVufFcR/RXw2vT+Nlmk7ofPcz7gpNktThlmkK7P7Vyk9wQUPuhcXEQsr6w7RADWzv3k8QxlZOZeH4DnXA5JGC+Tj5uNXh1ipt/B6Pf/PXy/Cvk7TzXcWkYGnGMur5Sf8AynQpIbcomcJt1rGDeX7bwADjjOekL2VNBd4ad03bU08bGl0jo6lxawDpJGeI8WVaDpgu397VM09NTIfcsn6WqKmRnDWin3DZDnSyPLQOIDJCvQ8+jbLdLdrPTkte8cHPVt2fli8/MLt/Nx+vKK0aE0NPDqm2XKOiiZDTSudI5rCAPBI49o53kbkQdmrbfTVrMVEQJAwHDcR5ivANM2/nn+sW6RBpu9q3/v8A65ynvbt3iz/Xv61uEUwajvct3iT/AGiTrQ6btbt7oJCemok+JbdEwakactQ/RnfXyfEne5avog9Mjz71tkVHIuydqSWwXZtooqCl4F1PHNwh2tvO04Y83ghUluuLjG7ajjhY7nbtA/1XertpWw3qpbU3a1UlXO1uwJJo9ohvHj7yvINAaRHFpy2+mnaUwcZj7JF+jHg9quH7cZd9+VkeydqEg4joPqXfEuzDQmkhxabtXppWH3LIaI0oP1btH2KPqWotOYuy4yOyvqdow1ltGOL/AAzvjXnd2TtTEk5t4zzU7sf+128aK0qP1as/2GPqWbdG6Xact03Zweigi+FPKWa1is9OESdknUjxh1RSt/24ce9eV+trxI7aklpyecs/FfoVuldOsGG2G1NHMKOPqX1bp6yN+bZ7ePNSs6lJnfauI6I1hc6nUtut8xopKerqGsla6AFxGOQ53LuwtlAN4oqfn/ym9Swis9shkbJDbqON7TlrmQNBB8+F7goPOKGkHzaWAHojHUsu1accVPF7AX2RB8u14PIx+yFPAQ+SZ7IX0RBhwMXk2eyFPBs8RvqWSIIAAGAEUogIiICIiAiIgIiICIiAiIgIiICIiAiIgIiICIiAiIgIiICIiAiIgIiICIiAiIgIiICIiA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336375"/>
            <a:ext cx="2710962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010780"/>
            <a:ext cx="2819400" cy="241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409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5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7170" name="Picture 2" descr="http://t0.gstatic.com/images?q=tbn:ANd9GcQ-XtHo56PzC6Dy79HhGP4Xx9QeNtSl9RoZVR7K-iUjLMHoSoSON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81" y="2057400"/>
            <a:ext cx="1752600" cy="260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1969126"/>
            <a:ext cx="232410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79564"/>
            <a:ext cx="2743200" cy="29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02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6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9" name="Picture 10" descr="http://farm1.static.flickr.com/26/63068474_085f15ec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2" y="2209800"/>
            <a:ext cx="254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p.office1000.com/gmr/81505S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884" y="2596680"/>
            <a:ext cx="2017884" cy="113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22098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80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7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3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941" y="2189676"/>
            <a:ext cx="2004059" cy="202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062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085" y="2395638"/>
            <a:ext cx="1725029" cy="142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071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8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4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062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9311" y="2199602"/>
            <a:ext cx="1725029" cy="142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096938"/>
            <a:ext cx="2626519" cy="192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78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9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0" name="Picture 10" descr="http://farm1.static.flickr.com/26/63068474_085f15ec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2252730"/>
            <a:ext cx="254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143053" y="2286000"/>
            <a:ext cx="1847493" cy="159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 descr="http://mommylife.net/shel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376" y="2219996"/>
            <a:ext cx="1866899" cy="186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45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217</Words>
  <Application>Microsoft Office PowerPoint</Application>
  <PresentationFormat>On-screen Show (4:3)</PresentationFormat>
  <Paragraphs>74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Kristen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22</cp:revision>
  <dcterms:created xsi:type="dcterms:W3CDTF">2011-09-14T23:22:57Z</dcterms:created>
  <dcterms:modified xsi:type="dcterms:W3CDTF">2013-10-14T11:00:47Z</dcterms:modified>
</cp:coreProperties>
</file>